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7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8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08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8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636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6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2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8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0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93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0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1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6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3A6D5-BE91-466E-8951-1B0A3AEC5D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10A473-3174-47A9-9543-DF94EAFB3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7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culture.ru/pushkinskaya-kart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5529" y="2336800"/>
            <a:ext cx="3990108" cy="340821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Пушкинская карта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всероссийская государственная программа для молодежи, благодаря которой молодые люди ежегодно получают средства для похода в учреждения культуры. Общая сумма карты — 5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www.culture.ru/pushkinskaya-karta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6" y="480292"/>
            <a:ext cx="6116782" cy="61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73" y="369455"/>
            <a:ext cx="5375564" cy="187498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принять участие в программе</a:t>
            </a:r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портале «Госуслуги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.Подтвердить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учетную запись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 «Госуслуги.Культура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Пушкинскую карту — виртуальную или пластиковую карту платежной системы «Мир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из афиши в приложении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 в приложении, на сайте или в кассе музея.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37" y="120073"/>
            <a:ext cx="4836065" cy="6567054"/>
          </a:xfrm>
        </p:spPr>
      </p:pic>
    </p:spTree>
    <p:extLst>
      <p:ext uri="{BB962C8B-B14F-4D97-AF65-F5344CB8AC3E}">
        <p14:creationId xmlns:p14="http://schemas.microsoft.com/office/powerpoint/2010/main" val="46877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3819" y="147782"/>
            <a:ext cx="7047346" cy="757382"/>
          </a:xfrm>
        </p:spPr>
        <p:txBody>
          <a:bodyPr>
            <a:normAutofit fontScale="90000"/>
          </a:bodyPr>
          <a:lstStyle/>
          <a:p>
            <a:r>
              <a:rPr lang="ru-RU" sz="1300" dirty="0">
                <a:solidFill>
                  <a:schemeClr val="tx1"/>
                </a:solidFill>
              </a:rPr>
              <a:t>Выпустите бесплатно «Пушкинскую карту» с балансом 5000 ₽ и посещайте кино, музеи, театры и концертные залы за счёт государства. Карта действует для молодых людей от 14 до 22 лет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Получите «Пушкинскую карту»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Зарегистрируйтесь или войдите под учётной записью портала Госуслуг. Сделайте селфи и подтвердите выпуск карты. После чего придёт уведомление, что карта готова. Выпуск и обслуживание бесплатны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Новый лимит — 5000 ₽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Сумма на карте выросла до 5000 ₽. Деньги можно потратить на мероприятия «Пушкинской программы»: карту нельзя обналичить или пополнить самостоятельно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Билеты в кино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«Пушкинской картой» теперь можно оплачивать билеты в кино — до 2000 ₽ из общего лимита 5000 ₽. Вы сможете посмотреть российские фильмы, созданные при поддержке Минкульта, Фонда кино или региональных органов власти в сфере культуры. Также в программу входят отечественные фильмы из «золотой коллекции»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Баланс и реквизиты всегда под рукой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Узнавайте баланс карты и копируйте реквизиты для покупки билетов в пару кликов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Культурные события — рядом с вами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Вы не пропустите интересный фильм, концерт или выставку, где бы не находились. Просто выберите нужный регион и узнавайте о предстоящих событиях. Приложение покажет, какие из них проходят рядом с вами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Быстрый поиск мест и подробная информация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Находите кино, музеи, театры, культурные центры на карте или в списке и получайте всю информацию о месте: описание, адрес, график работы, фото, расписание мероприятий и цену билетов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Покупка билетов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Узнавайте о стоимости и наличии билетов прямо в приложении. Для покупки достаточно нажать «Посмотреть цены» и ввести реквизиты «Пушкинской карты» на сайте продавца. Реквизиты не придётся вписывать вручную — их можно скопировать из приложения. Билет придёт на электронную почту</a:t>
            </a:r>
            <a:r>
              <a:rPr lang="ru-RU" sz="1300" dirty="0"/>
              <a:t/>
            </a:r>
            <a:br>
              <a:rPr lang="ru-RU" sz="1300" dirty="0"/>
            </a:br>
            <a:endParaRPr lang="ru-RU" sz="13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7" y="240146"/>
            <a:ext cx="4738255" cy="6530109"/>
          </a:xfrm>
        </p:spPr>
      </p:pic>
    </p:spTree>
    <p:extLst>
      <p:ext uri="{BB962C8B-B14F-4D97-AF65-F5344CB8AC3E}">
        <p14:creationId xmlns:p14="http://schemas.microsoft.com/office/powerpoint/2010/main" val="354777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7" y="188536"/>
            <a:ext cx="9326060" cy="52459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6545" y="3897746"/>
            <a:ext cx="6308438" cy="3232728"/>
          </a:xfrm>
        </p:spPr>
        <p:txBody>
          <a:bodyPr>
            <a:normAutofit/>
          </a:bodyPr>
          <a:lstStyle/>
          <a:p>
            <a:r>
              <a:rPr lang="ru-RU" b="1" dirty="0"/>
              <a:t>ОПС 362008 г. Владикавказ по. </a:t>
            </a:r>
            <a:r>
              <a:rPr lang="ru-RU" b="1" dirty="0" smtClean="0"/>
              <a:t>Коста, </a:t>
            </a:r>
            <a:r>
              <a:rPr lang="ru-RU" b="1" dirty="0"/>
              <a:t>92 </a:t>
            </a:r>
            <a:endParaRPr lang="ru-RU" b="1" dirty="0" smtClean="0"/>
          </a:p>
          <a:p>
            <a:r>
              <a:rPr lang="ru-RU" b="1" dirty="0" smtClean="0"/>
              <a:t>ОПС </a:t>
            </a:r>
            <a:r>
              <a:rPr lang="ru-RU" b="1" dirty="0"/>
              <a:t>362025 г. Владикавказ ул. </a:t>
            </a:r>
            <a:r>
              <a:rPr lang="ru-RU" b="1" dirty="0" smtClean="0"/>
              <a:t>Ватутина, 62</a:t>
            </a:r>
          </a:p>
          <a:p>
            <a:r>
              <a:rPr lang="ru-RU" b="1" dirty="0" smtClean="0"/>
              <a:t>ОПС </a:t>
            </a:r>
            <a:r>
              <a:rPr lang="ru-RU" b="1" dirty="0"/>
              <a:t>362003 г. Владикавказ </a:t>
            </a:r>
            <a:r>
              <a:rPr lang="ru-RU" b="1" dirty="0" smtClean="0"/>
              <a:t>пр. Коста, </a:t>
            </a:r>
            <a:r>
              <a:rPr lang="ru-RU" b="1" dirty="0"/>
              <a:t>134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ОПС </a:t>
            </a:r>
            <a:r>
              <a:rPr lang="ru-RU" b="1" dirty="0"/>
              <a:t>362043 г. Владикавказ </a:t>
            </a:r>
            <a:r>
              <a:rPr lang="ru-RU" b="1" dirty="0" smtClean="0"/>
              <a:t>ул. </a:t>
            </a:r>
            <a:r>
              <a:rPr lang="ru-RU" b="1" dirty="0"/>
              <a:t>Астана </a:t>
            </a:r>
            <a:r>
              <a:rPr lang="ru-RU" b="1" dirty="0" smtClean="0"/>
              <a:t>Кесаева, </a:t>
            </a:r>
            <a:r>
              <a:rPr lang="ru-RU" b="1" dirty="0"/>
              <a:t>10 </a:t>
            </a:r>
            <a:endParaRPr lang="ru-RU" b="1" dirty="0" smtClean="0"/>
          </a:p>
          <a:p>
            <a:r>
              <a:rPr lang="ru-RU" b="1" dirty="0" smtClean="0"/>
              <a:t>ОПС </a:t>
            </a:r>
            <a:r>
              <a:rPr lang="ru-RU" b="1" dirty="0"/>
              <a:t>3630026 г. Беслан </a:t>
            </a:r>
            <a:r>
              <a:rPr lang="ru-RU" b="1" dirty="0" smtClean="0"/>
              <a:t>ул. Дзарахохова, </a:t>
            </a:r>
            <a:r>
              <a:rPr lang="ru-RU" b="1" dirty="0"/>
              <a:t>37 </a:t>
            </a:r>
            <a:endParaRPr lang="ru-RU" b="1" dirty="0" smtClean="0"/>
          </a:p>
          <a:p>
            <a:r>
              <a:rPr lang="ru-RU" b="1" dirty="0" smtClean="0"/>
              <a:t>ОПС </a:t>
            </a:r>
            <a:r>
              <a:rPr lang="ru-RU" b="1" dirty="0"/>
              <a:t>362048 г. Владикавказ </a:t>
            </a:r>
            <a:r>
              <a:rPr lang="ru-RU" b="1" dirty="0" smtClean="0"/>
              <a:t>пр. Доватора, 9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5764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7" y="249097"/>
            <a:ext cx="11178094" cy="62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1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132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 Пушкинская карта — это всероссийская государственная программа для молодежи, благодаря которой молодые люди ежегодно получают средства для похода в учреждения культуры. Общая сумма карты — 5 тыс. рублей.  https://www.culture.ru/pushkinskaya-karta </vt:lpstr>
      <vt:lpstr>Как принять участие в программе?   1.Зарегистрироваться на портале «Госуслуги».  2.Подтвердить учетную запись.  3.Установить мобильное приложение «Госуслуги.Культура».  4.Получить Пушкинскую карту — виртуальную или пластиковую карту платежной системы «Мир».  5.Выбрать мероприятие из афиши в приложении.  6.Купить билет в приложении, на сайте или в кассе музея. </vt:lpstr>
      <vt:lpstr>Выпустите бесплатно «Пушкинскую карту» с балансом 5000 ₽ и посещайте кино, музеи, театры и концертные залы за счёт государства. Карта действует для молодых людей от 14 до 22 лет  Получите «Пушкинскую карту» Зарегистрируйтесь или войдите под учётной записью портала Госуслуг. Сделайте селфи и подтвердите выпуск карты. После чего придёт уведомление, что карта готова. Выпуск и обслуживание бесплатны  Новый лимит — 5000 ₽ Сумма на карте выросла до 5000 ₽. Деньги можно потратить на мероприятия «Пушкинской программы»: карту нельзя обналичить или пополнить самостоятельно  Билеты в кино «Пушкинской картой» теперь можно оплачивать билеты в кино — до 2000 ₽ из общего лимита 5000 ₽. Вы сможете посмотреть российские фильмы, созданные при поддержке Минкульта, Фонда кино или региональных органов власти в сфере культуры. Также в программу входят отечественные фильмы из «золотой коллекции»  Баланс и реквизиты всегда под рукой Узнавайте баланс карты и копируйте реквизиты для покупки билетов в пару кликов  Культурные события — рядом с вами Вы не пропустите интересный фильм, концерт или выставку, где бы не находились. Просто выберите нужный регион и узнавайте о предстоящих событиях. Приложение покажет, какие из них проходят рядом с вами  Быстрый поиск мест и подробная информация Находите кино, музеи, театры, культурные центры на карте или в списке и получайте всю информацию о месте: описание, адрес, график работы, фото, расписание мероприятий и цену билетов  Покупка билетов Узнавайте о стоимости и наличии билетов прямо в приложении. Для покупки достаточно нажать «Посмотреть цены» и ввести реквизиты «Пушкинской карты» на сайте продавца. Реквизиты не придётся вписывать вручную — их можно скопировать из приложения. Билет придёт на электронную почту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Пушкинская карта — это всероссийская государственная программа для молодежи, благодаря которой молодые люди ежегодно получают средства для похода в учреждения культуры. Общая сумма карты — 5 тыс. рублей.</dc:title>
  <dc:creator>10</dc:creator>
  <cp:lastModifiedBy>10</cp:lastModifiedBy>
  <cp:revision>6</cp:revision>
  <dcterms:created xsi:type="dcterms:W3CDTF">2022-03-24T20:09:54Z</dcterms:created>
  <dcterms:modified xsi:type="dcterms:W3CDTF">2022-03-24T20:50:55Z</dcterms:modified>
</cp:coreProperties>
</file>